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28.jpg"/><Relationship Id="rId6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6.jpg"/><Relationship Id="rId6" Type="http://schemas.openxmlformats.org/officeDocument/2006/relationships/image" Target="../media/image2.jpg"/><Relationship Id="rId7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hyperlink" Target="https://sketchfab.com/models/d4eddc05cb244a7380c51a28e3f066a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hyperlink" Target="https://skfb.ly/6tFGA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sketchfab.com/models/04faf7e855bf41c79caf3d17086f364c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232650" y="1713200"/>
            <a:ext cx="2507100" cy="56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INSIDIA</a:t>
            </a:r>
            <a:endParaRPr sz="30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1382850" y="2048900"/>
            <a:ext cx="6278400" cy="93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STYLE GUIDE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iraptor Ally Shapes.jp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bc98fea6df10608e8d264c4b2416870--lion-face-paint-white-face-paint.jp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00" y="1354000"/>
            <a:ext cx="2570625" cy="3637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nturion3.jp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425" y="155800"/>
            <a:ext cx="3628375" cy="244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b26572a9f48736accfcfd80ee35ce87.jpg"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14368"/>
          <a:stretch/>
        </p:blipFill>
        <p:spPr>
          <a:xfrm>
            <a:off x="4316050" y="1024575"/>
            <a:ext cx="4760700" cy="4076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yx1fl.jpg"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671" y="2547675"/>
            <a:ext cx="1655007" cy="24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968675" y="261275"/>
            <a:ext cx="2702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 PAINT</a:t>
            </a:r>
            <a:endParaRPr sz="36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7068775" y="797250"/>
            <a:ext cx="1602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*Keep it simple!</a:t>
            </a:r>
            <a:endParaRPr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iraptor Design Enemy Final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76200"/>
            <a:ext cx="8729648" cy="523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212275" y="4325250"/>
            <a:ext cx="3032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ENEMY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TEAM CONCEPT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iraptor Design Enemy Shapes.jp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3" y="0"/>
            <a:ext cx="8571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c7714715f42fe3a4c19289b6b237a09.jpg" id="144" name="Shape 144"/>
          <p:cNvPicPr preferRelativeResize="0"/>
          <p:nvPr/>
        </p:nvPicPr>
        <p:blipFill rotWithShape="1">
          <a:blip r:embed="rId3">
            <a:alphaModFix/>
          </a:blip>
          <a:srcRect b="25022" l="20817" r="0" t="29088"/>
          <a:stretch/>
        </p:blipFill>
        <p:spPr>
          <a:xfrm>
            <a:off x="34375" y="0"/>
            <a:ext cx="5810501" cy="222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fly-squid-night-se48.jpg" id="145" name="Shape 145"/>
          <p:cNvPicPr preferRelativeResize="0"/>
          <p:nvPr/>
        </p:nvPicPr>
        <p:blipFill rotWithShape="1">
          <a:blip r:embed="rId4">
            <a:alphaModFix/>
          </a:blip>
          <a:srcRect b="12838" l="0" r="0" t="0"/>
          <a:stretch/>
        </p:blipFill>
        <p:spPr>
          <a:xfrm>
            <a:off x="5336037" y="0"/>
            <a:ext cx="3828600" cy="218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ba_wall_bloodybelly.jpg" id="146" name="Shape 146"/>
          <p:cNvPicPr preferRelativeResize="0"/>
          <p:nvPr/>
        </p:nvPicPr>
        <p:blipFill rotWithShape="1">
          <a:blip r:embed="rId5">
            <a:alphaModFix/>
          </a:blip>
          <a:srcRect b="4563" l="15564" r="14981" t="10611"/>
          <a:stretch/>
        </p:blipFill>
        <p:spPr>
          <a:xfrm>
            <a:off x="5218310" y="2181075"/>
            <a:ext cx="3925688" cy="299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ad5d5d7a44c1b16efc291119e7b47f.jpg"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81075"/>
            <a:ext cx="3164405" cy="296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b2ef119c42b89a6716cb717b9de1336.jpg"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400" y="2516275"/>
            <a:ext cx="2535723" cy="26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2901825" y="2200425"/>
            <a:ext cx="2461800" cy="40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3843875" y="2131650"/>
            <a:ext cx="26130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the glow lights to look like deep sea creatures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025875"/>
            <a:ext cx="8520600" cy="9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Helvetica Neue"/>
                <a:ea typeface="Helvetica Neue"/>
                <a:cs typeface="Helvetica Neue"/>
                <a:sym typeface="Helvetica Neue"/>
              </a:rPr>
              <a:t>ENVIRONMENT</a:t>
            </a:r>
            <a:endParaRPr sz="4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vironment05FINAL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801"/>
            <a:ext cx="9144000" cy="3657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6851300" y="4239050"/>
            <a:ext cx="196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Environment Concept Art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by Jared Mathews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ca55458e3cf9c17826017b0699b1762.jp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1819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c18e5697f6240ecb864fb9fcb583bd.jpg"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991" y="962025"/>
            <a:ext cx="5372100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3678825" y="358125"/>
            <a:ext cx="4462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ENVIRONMENT INSPIRATION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k_iceland_beach.jp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64218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7082650" y="1478400"/>
            <a:ext cx="16779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Iceland</a:t>
            </a:r>
            <a:endParaRPr sz="3600"/>
          </a:p>
        </p:txBody>
      </p:sp>
      <p:sp>
        <p:nvSpPr>
          <p:cNvPr id="175" name="Shape 175"/>
          <p:cNvSpPr txBox="1"/>
          <p:nvPr/>
        </p:nvSpPr>
        <p:spPr>
          <a:xfrm>
            <a:off x="7082650" y="2227800"/>
            <a:ext cx="1781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Basalt Rock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d9baaed8afe119a4741d85b443ec66f.jp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132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17d11d6cd3afbcb28b0c1f596e8d15.jpg"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000" y="152400"/>
            <a:ext cx="319999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741669eec79b5b387d368a3f67326a8.jpg"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393" y="152400"/>
            <a:ext cx="2121207" cy="2824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bf3750dbc55ea678b29e7361a478b1a.jpg"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163" y="3108099"/>
            <a:ext cx="2621074" cy="17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014875"/>
            <a:ext cx="8520600" cy="100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SHAPE GUIDE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wer vs plant 2.jp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288"/>
            <a:ext cx="9144001" cy="4732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5546500" y="4658525"/>
            <a:ext cx="1960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Drawing by Justin Klosinski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ts.JP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859775" y="748725"/>
            <a:ext cx="19605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PLANTS</a:t>
            </a:r>
            <a:endParaRPr sz="3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851300" y="4239050"/>
            <a:ext cx="1960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Drawing &amp; Models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by Rachel Burrows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Rachael Plants.png" id="197" name="Shape 197"/>
          <p:cNvPicPr preferRelativeResize="0"/>
          <p:nvPr/>
        </p:nvPicPr>
        <p:blipFill rotWithShape="1">
          <a:blip r:embed="rId4">
            <a:alphaModFix/>
          </a:blip>
          <a:srcRect b="22505" l="0" r="0" t="12487"/>
          <a:stretch/>
        </p:blipFill>
        <p:spPr>
          <a:xfrm>
            <a:off x="4991100" y="1760350"/>
            <a:ext cx="3892699" cy="14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6208575" y="3411450"/>
            <a:ext cx="1389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Sketchfab Link</a:t>
            </a:r>
            <a:endParaRPr/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7569650" y="3616950"/>
            <a:ext cx="5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0" name="Shape 200"/>
          <p:cNvCxnSpPr/>
          <p:nvPr/>
        </p:nvCxnSpPr>
        <p:spPr>
          <a:xfrm rot="10800000">
            <a:off x="8086575" y="3149225"/>
            <a:ext cx="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ic ideas.JP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75" y="741375"/>
            <a:ext cx="5220624" cy="293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ic ideas2.JP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50" y="936000"/>
            <a:ext cx="4159350" cy="41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2907776" y="3969200"/>
            <a:ext cx="3051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RELIC CONCEPTS</a:t>
            </a:r>
            <a:endParaRPr sz="24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D_Layout_Version_1.jp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25" y="0"/>
            <a:ext cx="84270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1890825"/>
            <a:ext cx="8520600" cy="9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WEAPONS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unsEnemy.png" id="222" name="Shape 222"/>
          <p:cNvPicPr preferRelativeResize="0"/>
          <p:nvPr/>
        </p:nvPicPr>
        <p:blipFill rotWithShape="1">
          <a:blip r:embed="rId3">
            <a:alphaModFix/>
          </a:blip>
          <a:srcRect b="13916" l="21162" r="1545" t="31274"/>
          <a:stretch/>
        </p:blipFill>
        <p:spPr>
          <a:xfrm>
            <a:off x="216150" y="2506500"/>
            <a:ext cx="5712298" cy="22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250225" y="972625"/>
            <a:ext cx="3022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ALLY WEAPONS</a:t>
            </a:r>
            <a:endParaRPr sz="22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Sketchfab Link</a:t>
            </a:r>
            <a:endParaRPr/>
          </a:p>
        </p:txBody>
      </p:sp>
      <p:pic>
        <p:nvPicPr>
          <p:cNvPr descr="GunsAlly.png" id="224" name="Shape 224"/>
          <p:cNvPicPr preferRelativeResize="0"/>
          <p:nvPr/>
        </p:nvPicPr>
        <p:blipFill rotWithShape="1">
          <a:blip r:embed="rId5">
            <a:alphaModFix/>
          </a:blip>
          <a:srcRect b="18039" l="21333" r="6594" t="25000"/>
          <a:stretch/>
        </p:blipFill>
        <p:spPr>
          <a:xfrm>
            <a:off x="474900" y="181825"/>
            <a:ext cx="4661299" cy="20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778125" y="3207950"/>
            <a:ext cx="3514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ENEMY WEAPONS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Sketchfab Link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1890825"/>
            <a:ext cx="8520600" cy="9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Helvetica Neue"/>
                <a:ea typeface="Helvetica Neue"/>
                <a:cs typeface="Helvetica Neue"/>
                <a:sym typeface="Helvetica Neue"/>
              </a:rPr>
              <a:t>HANDS &amp; FEET</a:t>
            </a:r>
            <a:endParaRPr sz="4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ego-style.jp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" y="820475"/>
            <a:ext cx="48006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000" y="238600"/>
            <a:ext cx="3301551" cy="440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370850" y="4486600"/>
            <a:ext cx="27069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Drawing by 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Justin Klosinski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_000.jpe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1.jpeg"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410159" y="717564"/>
            <a:ext cx="4918477" cy="36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2769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 - Design</a:t>
            </a:r>
            <a:endParaRPr/>
          </a:p>
        </p:txBody>
      </p:sp>
      <p:pic>
        <p:nvPicPr>
          <p:cNvPr descr="Angles.jp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847" y="940576"/>
            <a:ext cx="2896201" cy="374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ationRep.jpg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547" y="940576"/>
            <a:ext cx="2945575" cy="381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189600" y="1877250"/>
            <a:ext cx="27162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ALLY 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</a:t>
            </a:r>
            <a:endParaRPr sz="3600"/>
          </a:p>
        </p:txBody>
      </p:sp>
      <p:sp>
        <p:nvSpPr>
          <p:cNvPr id="66" name="Shape 66"/>
          <p:cNvSpPr txBox="1"/>
          <p:nvPr/>
        </p:nvSpPr>
        <p:spPr>
          <a:xfrm>
            <a:off x="4730900" y="1953450"/>
            <a:ext cx="33705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ENEMY</a:t>
            </a:r>
            <a:r>
              <a:rPr lang="en" sz="3600"/>
              <a:t>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</a:t>
            </a:r>
            <a:endParaRPr sz="3600"/>
          </a:p>
        </p:txBody>
      </p:sp>
      <p:sp>
        <p:nvSpPr>
          <p:cNvPr id="67" name="Shape 67"/>
          <p:cNvSpPr txBox="1"/>
          <p:nvPr/>
        </p:nvSpPr>
        <p:spPr>
          <a:xfrm>
            <a:off x="1945975" y="3011825"/>
            <a:ext cx="131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(Cap’s Team)</a:t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406200" y="1533425"/>
            <a:ext cx="2283000" cy="2283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305700" y="1533425"/>
            <a:ext cx="2220900" cy="222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2028525" y="440075"/>
            <a:ext cx="46278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There are 2 different shape design styles we’ll be using...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yBasicShapes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7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emyBasicShapes.jp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8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emyPage_01B.jp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25" y="0"/>
            <a:ext cx="7837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367475" y="4077675"/>
            <a:ext cx="2344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Complex Shapes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3035125" y="1699725"/>
            <a:ext cx="23793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GUIDE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080350" y="657100"/>
            <a:ext cx="276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Dinosaur Models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5069725" y="813725"/>
            <a:ext cx="11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Textures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359150" y="3707650"/>
            <a:ext cx="19107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Environment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525850" y="3707650"/>
            <a:ext cx="1400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HUD/Interface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7140575" y="2089500"/>
            <a:ext cx="76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cxnSp>
        <p:nvCxnSpPr>
          <p:cNvPr id="97" name="Shape 97"/>
          <p:cNvCxnSpPr/>
          <p:nvPr/>
        </p:nvCxnSpPr>
        <p:spPr>
          <a:xfrm>
            <a:off x="4882200" y="3472550"/>
            <a:ext cx="3783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" name="Shape 98"/>
          <p:cNvSpPr txBox="1"/>
          <p:nvPr/>
        </p:nvSpPr>
        <p:spPr>
          <a:xfrm>
            <a:off x="309425" y="-27500"/>
            <a:ext cx="396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81125" y="1189050"/>
            <a:ext cx="1320700" cy="1368375"/>
          </a:xfrm>
          <a:custGeom>
            <a:pathLst>
              <a:path extrusionOk="0" h="54735" w="52828">
                <a:moveTo>
                  <a:pt x="52828" y="54735"/>
                </a:moveTo>
                <a:lnTo>
                  <a:pt x="0" y="24235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" name="Shape 100"/>
          <p:cNvSpPr/>
          <p:nvPr/>
        </p:nvSpPr>
        <p:spPr>
          <a:xfrm>
            <a:off x="5411675" y="2474925"/>
            <a:ext cx="2289825" cy="268175"/>
          </a:xfrm>
          <a:custGeom>
            <a:pathLst>
              <a:path extrusionOk="0" h="10727" w="91593">
                <a:moveTo>
                  <a:pt x="0" y="10727"/>
                </a:moveTo>
                <a:lnTo>
                  <a:pt x="52810" y="10727"/>
                </a:lnTo>
                <a:lnTo>
                  <a:pt x="63537" y="0"/>
                </a:lnTo>
                <a:lnTo>
                  <a:pt x="91593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1" name="Shape 101"/>
          <p:cNvSpPr/>
          <p:nvPr/>
        </p:nvSpPr>
        <p:spPr>
          <a:xfrm>
            <a:off x="4779050" y="1237125"/>
            <a:ext cx="1100225" cy="530100"/>
          </a:xfrm>
          <a:custGeom>
            <a:pathLst>
              <a:path extrusionOk="0" h="21204" w="44009">
                <a:moveTo>
                  <a:pt x="0" y="21204"/>
                </a:moveTo>
                <a:lnTo>
                  <a:pt x="12242" y="0"/>
                </a:lnTo>
                <a:lnTo>
                  <a:pt x="44009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" name="Shape 102"/>
          <p:cNvSpPr/>
          <p:nvPr/>
        </p:nvSpPr>
        <p:spPr>
          <a:xfrm>
            <a:off x="2794350" y="3245625"/>
            <a:ext cx="492565" cy="462024"/>
          </a:xfrm>
          <a:custGeom>
            <a:pathLst>
              <a:path extrusionOk="0" h="28881" w="28881">
                <a:moveTo>
                  <a:pt x="28881" y="0"/>
                </a:moveTo>
                <a:lnTo>
                  <a:pt x="0" y="28881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2044150"/>
            <a:ext cx="8520600" cy="86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CHARACTER DESIGN</a:t>
            </a:r>
            <a:endParaRPr sz="4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49F99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iraptor Ally Final.jp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-139150"/>
            <a:ext cx="8132726" cy="542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5212275" y="4325250"/>
            <a:ext cx="3032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TEAM CONCEPT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